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71" r:id="rId6"/>
    <p:sldId id="273" r:id="rId7"/>
    <p:sldId id="274" r:id="rId8"/>
    <p:sldId id="275" r:id="rId9"/>
    <p:sldId id="259" r:id="rId10"/>
    <p:sldId id="262" r:id="rId11"/>
    <p:sldId id="260" r:id="rId12"/>
    <p:sldId id="263" r:id="rId13"/>
    <p:sldId id="265" r:id="rId14"/>
    <p:sldId id="277" r:id="rId15"/>
    <p:sldId id="267" r:id="rId16"/>
    <p:sldId id="279" r:id="rId17"/>
    <p:sldId id="268" r:id="rId18"/>
    <p:sldId id="281" r:id="rId19"/>
    <p:sldId id="284" r:id="rId20"/>
    <p:sldId id="285" r:id="rId21"/>
    <p:sldId id="287" r:id="rId22"/>
    <p:sldId id="289" r:id="rId23"/>
    <p:sldId id="291" r:id="rId24"/>
    <p:sldId id="261" r:id="rId25"/>
    <p:sldId id="270" r:id="rId26"/>
    <p:sldId id="282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Ny1Xl75rhjG1E+VR2hKoIOQ1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66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056184" y="30279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K. K. Wagh Polytechnic, Nashik.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Hirabai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Haridas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Vidyanagari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Amrutdham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Panchavati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Nashik-422003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Technology</a:t>
            </a:r>
            <a:r>
              <a:rPr lang="en-IN" sz="2400" b="1" dirty="0">
                <a:solidFill>
                  <a:schemeClr val="dk1"/>
                </a:solidFill>
              </a:rPr>
              <a:t>	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7544" y="2060848"/>
            <a:ext cx="836147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Industry: R3 System India </a:t>
            </a:r>
            <a:r>
              <a:rPr lang="en-IN" sz="2400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Pvt.</a:t>
            </a: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Ltd.</a:t>
            </a:r>
            <a:endParaRPr dirty="0"/>
          </a:p>
          <a:p>
            <a:pPr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Duration: </a:t>
            </a: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weeks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(7</a:t>
            </a:r>
            <a:r>
              <a:rPr lang="en-US" sz="24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June 2023 to 23</a:t>
            </a:r>
            <a:r>
              <a:rPr lang="en-US" sz="24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rd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July 2023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)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 By: </a:t>
            </a: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Student: </a:t>
            </a:r>
            <a:r>
              <a:rPr lang="en-IN" sz="1800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Aditya</a:t>
            </a: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Arun</a:t>
            </a: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Dhakane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Class: TYCM-Lin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Roll No: 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16</a:t>
            </a: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l="5354" t="14925" r="5759" b="14101"/>
          <a:stretch/>
        </p:blipFill>
        <p:spPr>
          <a:xfrm>
            <a:off x="323528" y="260648"/>
            <a:ext cx="1758925" cy="12155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31984" y="162880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Projects developed: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EV Charging Station Finder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Blood Bank Management System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Bank Management Services </a:t>
            </a:r>
            <a:r>
              <a:rPr lang="en-US" sz="2000" dirty="0"/>
              <a:t>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Registration Form</a:t>
            </a:r>
            <a:endParaRPr sz="2000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New learning skills acquired: </a:t>
            </a:r>
            <a:r>
              <a:rPr lang="en-US" dirty="0"/>
              <a:t>Working </a:t>
            </a:r>
            <a:r>
              <a:rPr lang="en-US" spc="5" dirty="0"/>
              <a:t>on </a:t>
            </a:r>
            <a:r>
              <a:rPr lang="en-US" spc="-5" dirty="0"/>
              <a:t>projects, </a:t>
            </a:r>
            <a:r>
              <a:rPr lang="en-US" spc="-620" dirty="0"/>
              <a:t> </a:t>
            </a:r>
            <a:r>
              <a:rPr lang="en-US" spc="-5" dirty="0"/>
              <a:t>solving</a:t>
            </a:r>
            <a:r>
              <a:rPr lang="en-US" spc="-55" dirty="0"/>
              <a:t> </a:t>
            </a:r>
            <a:r>
              <a:rPr lang="en-US" spc="-5" dirty="0"/>
              <a:t>the</a:t>
            </a:r>
            <a:r>
              <a:rPr lang="en-US" spc="10" dirty="0"/>
              <a:t> </a:t>
            </a:r>
            <a:r>
              <a:rPr lang="en-US" spc="-5" dirty="0"/>
              <a:t>technical</a:t>
            </a:r>
            <a:r>
              <a:rPr lang="en-US" spc="30" dirty="0"/>
              <a:t> </a:t>
            </a:r>
            <a:r>
              <a:rPr lang="en-US" dirty="0"/>
              <a:t>issues,</a:t>
            </a:r>
            <a:r>
              <a:rPr lang="en-US" spc="-15" dirty="0"/>
              <a:t> </a:t>
            </a:r>
            <a:r>
              <a:rPr lang="en-US" spc="-5" dirty="0"/>
              <a:t>confidence</a:t>
            </a:r>
            <a:r>
              <a:rPr lang="en-US" spc="-55" dirty="0"/>
              <a:t> </a:t>
            </a:r>
            <a:r>
              <a:rPr lang="en-US" spc="-5" dirty="0" err="1"/>
              <a:t>buliding</a:t>
            </a:r>
            <a:r>
              <a:rPr lang="en-US" spc="-5" dirty="0"/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Technologies learned: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Designing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Development</a:t>
            </a:r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8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Project Details implemented during 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IN" b="1" dirty="0"/>
              <a:t>EV Charging Station Finder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27" y="273309"/>
            <a:ext cx="4667483" cy="2703304"/>
          </a:xfr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xmlns="" id="{DE6569A4-99B9-9790-876E-B9DDDE27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8" y="3574206"/>
            <a:ext cx="4525765" cy="270330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xmlns="" id="{55A59DE6-E8CC-7BB3-DC93-7D08DEB1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24" y="1316070"/>
            <a:ext cx="2382797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C29B4495-D438-FA48-45B8-1F101B92A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301" y="4697146"/>
            <a:ext cx="2559171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effectLst/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Admin Module</a:t>
            </a:r>
            <a:endParaRPr lang="en-IN" sz="2400" dirty="0">
              <a:solidFill>
                <a:srgbClr val="00B0F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8C3EC8FE-39DC-A9B7-CBF4-FAD31C7F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3" y="1244590"/>
            <a:ext cx="3226084" cy="10778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After Admin Login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latin typeface="Harlow Solid Italic" pitchFamily="82" charset="0"/>
              </a:rPr>
              <a:t>Shows Admin Menu</a:t>
            </a:r>
            <a:endParaRPr lang="en-US" sz="24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86965976-49F2-641A-3E57-4E6B1DB3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431843"/>
            <a:ext cx="4667483" cy="270330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81FE876A-AB8A-F326-044B-558855C89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15302"/>
            <a:ext cx="4667483" cy="270330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E2CEFB80-6FA4-2229-455D-A63E55FF0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773" y="4406864"/>
            <a:ext cx="3393487" cy="11201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0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View All Charging Station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6F40AEB0-0C22-7D27-F1E2-934D7659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96" y="304111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A33BDACB-57C8-0F28-E982-1C5BE1E32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7" y="1166400"/>
            <a:ext cx="3420487" cy="978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Approve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xmlns="" id="{451E61E8-6B1B-C98D-6475-372E532D3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3018" y="4589752"/>
            <a:ext cx="3531791" cy="8571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Delete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8380FA9C-D75B-86C5-54CA-693B534A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3" y="3666674"/>
            <a:ext cx="4667483" cy="27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1FC6B834-BC6F-D9EE-309F-1BA47571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37" y="358394"/>
            <a:ext cx="4667483" cy="270330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xmlns="" id="{B929E551-D021-DC2B-0BA0-F9C3ECDCB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63" y="1468380"/>
            <a:ext cx="3369924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Charging Station Module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10B245CF-F7F6-B84B-2781-914D65DBA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089" y="4642094"/>
            <a:ext cx="3482131" cy="10117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After Charging Station Login</a:t>
            </a:r>
          </a:p>
          <a:p>
            <a:pPr marL="457200" indent="-228600"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Shows Charging Station Menu</a:t>
            </a:r>
            <a:endParaRPr lang="en-IN" sz="18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DC6FE6FB-2C69-E610-B126-3C8D86C7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" y="3796303"/>
            <a:ext cx="4667483" cy="27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A249545B-41A2-17BE-E8C4-995D56069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69" y="307023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00ABF752-5A84-9E61-88C4-92D3C0B0D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3" y="956084"/>
            <a:ext cx="3369924" cy="12425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1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18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View Charging Station </a:t>
            </a: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06084A98-DE7A-0102-DB35-0CFE3EE9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" y="3716676"/>
            <a:ext cx="4667484" cy="270330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AD59C754-B732-A96B-05EC-55AD3466F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53" y="4262650"/>
            <a:ext cx="3369924" cy="15114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1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Update  Charging Station  Power </a:t>
            </a:r>
            <a:r>
              <a:rPr lang="en-US" sz="20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9A146646-7B58-510D-0F18-9943FBBC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67" y="358394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61B529E7-A14D-65A0-B949-C988E7F54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56" y="1571122"/>
            <a:ext cx="2178122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User Module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72674002-5237-1DE3-5DAA-552A47572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6" y="3796301"/>
            <a:ext cx="4667484" cy="270330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CB706704-6A54-7328-2E56-013A033A3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283" y="4774947"/>
            <a:ext cx="2868203" cy="9169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AfterUserLogin</a:t>
            </a: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Shows User`s Menu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EF30A397-3020-AD12-EBBA-89C372698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19" y="2279633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4FA3F478-8D8A-C5B9-ADA5-1D8CCB3B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5" y="3126581"/>
            <a:ext cx="3380196" cy="10094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User  Module 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View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Project Details implemented during 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US" b="1" dirty="0"/>
              <a:t>Bank Management Services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15984" y="27126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sp>
        <p:nvSpPr>
          <p:cNvPr id="93" name="Google Shape;93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Introduction of Industry</a:t>
            </a:r>
            <a:endParaRPr b="1" dirty="0"/>
          </a:p>
          <a:p>
            <a:pPr lvl="0"/>
            <a:r>
              <a:rPr lang="en-US" sz="1800" b="1" dirty="0"/>
              <a:t>Name of the Company</a:t>
            </a:r>
            <a:r>
              <a:rPr lang="en-US" sz="1800" dirty="0"/>
              <a:t> :- R3 SYSTEMS INDIA PVT.LTD</a:t>
            </a:r>
            <a:endParaRPr lang="en-US" sz="1600" dirty="0"/>
          </a:p>
          <a:p>
            <a:pPr lvl="0"/>
            <a:r>
              <a:rPr lang="en-US" sz="1800" b="1" dirty="0"/>
              <a:t>Location </a:t>
            </a:r>
            <a:r>
              <a:rPr lang="en-US" sz="1800" dirty="0"/>
              <a:t>: - First Floor, </a:t>
            </a:r>
            <a:r>
              <a:rPr lang="en-US" sz="1800" dirty="0" err="1"/>
              <a:t>Rohini</a:t>
            </a:r>
            <a:r>
              <a:rPr lang="en-US" sz="1800" dirty="0"/>
              <a:t> Apartment, </a:t>
            </a:r>
            <a:r>
              <a:rPr lang="en-US" sz="1800" dirty="0" err="1"/>
              <a:t>KBTCircle</a:t>
            </a:r>
            <a:r>
              <a:rPr lang="en-US" sz="1800" dirty="0"/>
              <a:t>, </a:t>
            </a:r>
            <a:r>
              <a:rPr lang="en-US" sz="1800" dirty="0" err="1"/>
              <a:t>GangapurRoad</a:t>
            </a:r>
            <a:r>
              <a:rPr lang="en-US" sz="1800" dirty="0"/>
              <a:t>, </a:t>
            </a:r>
            <a:r>
              <a:rPr lang="en-US" sz="1800" dirty="0" err="1"/>
              <a:t>NearSaraswatBank</a:t>
            </a:r>
            <a:r>
              <a:rPr lang="en-US" sz="1800" dirty="0"/>
              <a:t>, </a:t>
            </a:r>
            <a:r>
              <a:rPr lang="en-US" sz="1800" dirty="0" err="1"/>
              <a:t>ThatteNagar</a:t>
            </a:r>
            <a:r>
              <a:rPr lang="en-US" sz="1800" dirty="0"/>
              <a:t>, </a:t>
            </a:r>
            <a:r>
              <a:rPr lang="en-US" sz="1800" dirty="0" err="1"/>
              <a:t>Nashik,Maharashtra</a:t>
            </a:r>
            <a:r>
              <a:rPr lang="en-US" sz="1800" dirty="0"/>
              <a:t>- 422005,India</a:t>
            </a:r>
            <a:endParaRPr lang="en-US" sz="1600" dirty="0"/>
          </a:p>
          <a:p>
            <a:pPr lvl="0"/>
            <a:r>
              <a:rPr lang="en-US" sz="1800" b="1" dirty="0"/>
              <a:t>Establishment</a:t>
            </a:r>
            <a:r>
              <a:rPr lang="en-US" sz="1800" dirty="0"/>
              <a:t> : - 2017</a:t>
            </a:r>
            <a:endParaRPr lang="en-US" sz="1600" dirty="0"/>
          </a:p>
          <a:p>
            <a:pPr lvl="0"/>
            <a:r>
              <a:rPr lang="en-US" sz="1800" b="1" dirty="0"/>
              <a:t>Email &amp; Web Address</a:t>
            </a:r>
            <a:r>
              <a:rPr lang="en-US" sz="1800" dirty="0"/>
              <a:t> :- india.r3sys@gmail.com https://www.r3sys.com/</a:t>
            </a:r>
            <a:endParaRPr lang="en-US" sz="1600" dirty="0"/>
          </a:p>
          <a:p>
            <a:pPr lvl="0"/>
            <a:r>
              <a:rPr lang="en-US" sz="1800" b="1" dirty="0"/>
              <a:t>Name and Designation of Contact Person:- </a:t>
            </a:r>
            <a:r>
              <a:rPr lang="en-US" sz="1800" dirty="0"/>
              <a:t>Mr. </a:t>
            </a:r>
            <a:r>
              <a:rPr lang="en-US" sz="1800" dirty="0" err="1"/>
              <a:t>Gauresh</a:t>
            </a:r>
            <a:r>
              <a:rPr lang="en-US" sz="1800" dirty="0"/>
              <a:t> </a:t>
            </a:r>
            <a:r>
              <a:rPr lang="en-US" sz="1800" dirty="0" err="1"/>
              <a:t>Suryawanshi</a:t>
            </a:r>
            <a:r>
              <a:rPr lang="en-US" sz="1800" dirty="0"/>
              <a:t> (Chief Technical Officer) </a:t>
            </a:r>
            <a:endParaRPr lang="en-US" sz="1600" dirty="0"/>
          </a:p>
          <a:p>
            <a:pPr lvl="0"/>
            <a:r>
              <a:rPr lang="en-US" sz="1800" b="1" dirty="0"/>
              <a:t>Contact No:-  </a:t>
            </a:r>
            <a:r>
              <a:rPr lang="en-US" sz="1800" dirty="0"/>
              <a:t>8600033181</a:t>
            </a:r>
            <a:endParaRPr lang="en-US" sz="1600" dirty="0"/>
          </a:p>
          <a:p>
            <a:pPr lvl="0"/>
            <a:r>
              <a:rPr lang="en-US" sz="1800" b="1" dirty="0"/>
              <a:t>Type of Product:-</a:t>
            </a:r>
            <a:r>
              <a:rPr lang="en-US" sz="1800" dirty="0"/>
              <a:t> IT Software Development &amp; Consultancies</a:t>
            </a:r>
            <a:endParaRPr lang="en-US" sz="1600" dirty="0"/>
          </a:p>
          <a:p>
            <a:pPr lvl="0"/>
            <a:r>
              <a:rPr lang="en-US" sz="1800" b="1" dirty="0"/>
              <a:t>Type of Control :-</a:t>
            </a:r>
            <a:r>
              <a:rPr lang="en-US" sz="1800" dirty="0"/>
              <a:t> Private</a:t>
            </a:r>
            <a:endParaRPr lang="en-US" sz="1600" dirty="0"/>
          </a:p>
          <a:p>
            <a:pPr lvl="0"/>
            <a:r>
              <a:rPr lang="en-US" sz="1800" b="1" dirty="0"/>
              <a:t>Type of Company :-</a:t>
            </a:r>
            <a:r>
              <a:rPr lang="en-US" sz="1800" dirty="0"/>
              <a:t> Small Scale </a:t>
            </a:r>
            <a:endParaRPr lang="en-US" sz="1600" dirty="0"/>
          </a:p>
          <a:p>
            <a:pPr lvl="0"/>
            <a:r>
              <a:rPr lang="en-US" sz="1800" b="1" dirty="0"/>
              <a:t>Total Number of Employees in Company :- </a:t>
            </a:r>
            <a:r>
              <a:rPr lang="en-US" sz="1800" dirty="0"/>
              <a:t>30</a:t>
            </a:r>
            <a:endParaRPr lang="en-US" sz="1600" dirty="0"/>
          </a:p>
          <a:p>
            <a:pPr lvl="0"/>
            <a:r>
              <a:rPr lang="en-US" sz="1800" b="1" dirty="0"/>
              <a:t>Total Turnover of Company :-   </a:t>
            </a:r>
            <a:r>
              <a:rPr lang="en-US" sz="1800" dirty="0"/>
              <a:t>20 Lakh </a:t>
            </a:r>
            <a:r>
              <a:rPr lang="en-US" sz="1800" b="1" dirty="0"/>
              <a:t> </a:t>
            </a:r>
            <a:endParaRPr lang="en-US" sz="1600" dirty="0"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87;p1"/>
          <p:cNvCxnSpPr/>
          <p:nvPr/>
        </p:nvCxnSpPr>
        <p:spPr>
          <a:xfrm>
            <a:off x="31984" y="1469776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" name="object 8"/>
          <p:cNvSpPr/>
          <p:nvPr/>
        </p:nvSpPr>
        <p:spPr>
          <a:xfrm>
            <a:off x="5369052" y="4177284"/>
            <a:ext cx="2953511" cy="2680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460D64C3-7900-7A93-E2AA-966D007D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8" y="315930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BF0DBDCF-B026-7F5D-6AD2-96E37A5F8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05" y="1326344"/>
            <a:ext cx="2382797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0768DDE1-CAB2-6579-40E0-FE533622D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1" y="3553657"/>
            <a:ext cx="4667484" cy="270330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E009F3A7-7404-0DA3-6122-CFF413783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01" y="4519894"/>
            <a:ext cx="2942331" cy="7712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Create an Account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94E801A9-F718-81D6-613B-30B7A655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285106"/>
            <a:ext cx="4667484" cy="2703305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xmlns="" id="{9BA4256F-C237-A89B-6F19-898FD0B4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65" y="1370578"/>
            <a:ext cx="3380196" cy="5323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Deposit Money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35331C13-BA86-4A42-CC26-D08094E2F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" y="3603411"/>
            <a:ext cx="4667485" cy="2703305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xmlns="" id="{3C1F2B68-8FBC-9F97-83EB-80EFF6CE0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804" y="4605225"/>
            <a:ext cx="3380196" cy="5323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Withdraw Money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395D1B95-BA64-D0BD-5ECD-9F445D3E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19" y="346751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0127D70D-34EA-65EB-C01A-AB74156C9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815" y="1210869"/>
            <a:ext cx="2860544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Transfer Money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8EFA77DE-5065-7837-5C94-ADBD353C4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8" y="3655030"/>
            <a:ext cx="4667484" cy="2703306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BE94EB3C-19E7-35D4-D300-F8DC6D92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779" y="4519149"/>
            <a:ext cx="2860544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latin typeface="Harlow Solid Italic" pitchFamily="82" charset="0"/>
              </a:rPr>
              <a:t>View Accounts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5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679D75B2-6853-D5FE-7294-822C3D2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02" y="1944526"/>
            <a:ext cx="4667484" cy="270330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B6F14EC4-64AB-850F-883E-D8009585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8" y="2808645"/>
            <a:ext cx="3129385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View  Specific Accounts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References and Conclusion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List of web references taken: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https://www.w3school.com/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https://www.bootstrap.com/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https://www.r3sys.com/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https://chargefinder.com/en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https://nexonev.tatamotors.com/charging-locator/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End Result: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different </a:t>
            </a:r>
            <a:r>
              <a:rPr lang="en-US" dirty="0" err="1"/>
              <a:t>Languges</a:t>
            </a:r>
            <a:r>
              <a:rPr lang="en-US" dirty="0"/>
              <a:t> and software’s which  are</a:t>
            </a:r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   used by company to develop applications.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We learned how to make different websites.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how to design project flow from client  requirements.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We studied entire process of software  development and its uses.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References and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Outcome of Training: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went through different products developed  by the company and understood different  features of that products.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learned the concept of making Application  and web hosting.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saw live demonstration of Server  Configuration.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studied all services provided </a:t>
            </a:r>
            <a:r>
              <a:rPr lang="en-US" sz="2000"/>
              <a:t>by R3System.</a:t>
            </a:r>
            <a:endParaRPr lang="en-US" sz="2000" dirty="0"/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1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44897" y="3091542"/>
            <a:ext cx="576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Thank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You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6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804" y="1666622"/>
            <a:ext cx="4572000" cy="46858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lvl="0">
              <a:spcBef>
                <a:spcPts val="95"/>
              </a:spcBef>
              <a:buClrTx/>
            </a:pPr>
            <a:r>
              <a:rPr lang="en-US" sz="2800" b="1" kern="1200" spc="-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Services</a:t>
            </a:r>
            <a:r>
              <a:rPr lang="en-US" sz="2800" b="1" kern="1200" spc="2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 </a:t>
            </a:r>
            <a:r>
              <a:rPr lang="en-US" sz="2800" b="1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Provided</a:t>
            </a:r>
            <a:r>
              <a:rPr lang="en-US" sz="2800" b="1" kern="1200" spc="-10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…</a:t>
            </a:r>
            <a:endParaRPr lang="en-US" sz="280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lvl="0">
              <a:spcBef>
                <a:spcPts val="10"/>
              </a:spcBef>
              <a:buClrTx/>
            </a:pPr>
            <a:endParaRPr lang="en-US" sz="325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3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Website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Design</a:t>
            </a:r>
            <a:r>
              <a:rPr lang="en-US" sz="2200" kern="1200" spc="2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Mobile application</a:t>
            </a:r>
            <a:r>
              <a:rPr lang="en-US" sz="2200" kern="1200" spc="-5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Project</a:t>
            </a:r>
            <a:r>
              <a:rPr lang="en-US" sz="2200" kern="1200" spc="1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Consulting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Corporate</a:t>
            </a:r>
            <a:r>
              <a:rPr lang="en-US" sz="2200" kern="1200" spc="-3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Training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Digital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Marketing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265420" y="1912620"/>
            <a:ext cx="960120" cy="1418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7037831" y="2013204"/>
            <a:ext cx="719315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5265420" y="3874008"/>
            <a:ext cx="723900" cy="1019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225540" y="5420867"/>
            <a:ext cx="704088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7037831" y="3874008"/>
            <a:ext cx="609600" cy="1019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Industrial Trainer/Supervisor Details</a:t>
            </a:r>
            <a:endParaRPr b="1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979"/>
            <a:ext cx="4390541" cy="4440760"/>
          </a:xfrm>
          <a:prstGeom prst="ellipse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96707" y="3586794"/>
            <a:ext cx="39232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Name:- Mr. </a:t>
            </a:r>
            <a:r>
              <a:rPr lang="en-US" sz="1600" b="1" dirty="0" err="1">
                <a:latin typeface="+mn-lt"/>
              </a:rPr>
              <a:t>Gauresh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Suryawanshi</a:t>
            </a:r>
            <a:r>
              <a:rPr lang="en-US" sz="1600" b="1" dirty="0">
                <a:latin typeface="+mn-lt"/>
              </a:rPr>
              <a:t> Sir</a:t>
            </a:r>
          </a:p>
          <a:p>
            <a:r>
              <a:rPr lang="en-US" sz="1600" b="1" dirty="0">
                <a:latin typeface="+mn-lt"/>
              </a:rPr>
              <a:t>Designation:- CEO(Chief Executive Officer) </a:t>
            </a:r>
          </a:p>
          <a:p>
            <a:r>
              <a:rPr lang="en-US" sz="1600" b="1" dirty="0">
                <a:latin typeface="+mn-lt"/>
              </a:rPr>
              <a:t>&amp; Software Developer</a:t>
            </a:r>
          </a:p>
          <a:p>
            <a:r>
              <a:rPr lang="en-US" sz="1600" b="1" dirty="0">
                <a:latin typeface="+mn-lt"/>
              </a:rPr>
              <a:t>Experience:- 4-5+ yrs. Experience</a:t>
            </a:r>
          </a:p>
          <a:p>
            <a:r>
              <a:rPr lang="en-US" sz="1600" b="1" dirty="0">
                <a:latin typeface="+mn-lt"/>
              </a:rPr>
              <a:t>Specialization:-  Web Developer &amp; Project Consultant</a:t>
            </a:r>
          </a:p>
          <a:p>
            <a:r>
              <a:rPr lang="en-US" sz="1600" b="1" dirty="0">
                <a:latin typeface="+mn-lt"/>
              </a:rPr>
              <a:t>Email- gauresh.r3sys@gmail.com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  <a:endParaRPr b="1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Objectives of Training: </a:t>
            </a:r>
            <a:r>
              <a:rPr lang="en-US" spc="-10" dirty="0">
                <a:cs typeface="Calibri"/>
              </a:rPr>
              <a:t>To </a:t>
            </a:r>
            <a:r>
              <a:rPr lang="en-US" spc="-5" dirty="0">
                <a:cs typeface="Calibri"/>
              </a:rPr>
              <a:t>develop specific and </a:t>
            </a:r>
            <a:r>
              <a:rPr lang="en-US" spc="-10" dirty="0">
                <a:cs typeface="Calibri"/>
              </a:rPr>
              <a:t>useful </a:t>
            </a:r>
            <a:r>
              <a:rPr lang="en-US" spc="-57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knowledge,</a:t>
            </a:r>
            <a:r>
              <a:rPr lang="en-US" spc="1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skills</a:t>
            </a:r>
            <a:r>
              <a:rPr lang="en-US" spc="10" dirty="0">
                <a:cs typeface="Calibri"/>
              </a:rPr>
              <a:t> </a:t>
            </a:r>
            <a:r>
              <a:rPr lang="en-US" dirty="0">
                <a:cs typeface="Calibri"/>
              </a:rPr>
              <a:t>and</a:t>
            </a:r>
            <a:r>
              <a:rPr lang="en-US" spc="-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techniques.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Work performed week wise: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6206"/>
              </p:ext>
            </p:extLst>
          </p:nvPr>
        </p:nvGraphicFramePr>
        <p:xfrm>
          <a:off x="31985" y="3117272"/>
          <a:ext cx="8387999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68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0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7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Software &amp; their types. Features of Java.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Identifiers.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 types &amp; its Types.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Constants.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Method with different Approaches. Object Oriented Principles.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Types of Members &amp; Methods. Data Printing and Program Structure.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Constructor &amp; their Types. Wrapper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Classes. This Keyword. Reading data from user. Inheritance &amp; their types. Super Keyword. Polymorphism &amp; their types. Method Overloading &amp; Overriding, Data Abstraction, Data Encapsulation. Dynamic Binding.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Abstract Method &amp; Classes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its types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with Limitations.  Etc.,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62642"/>
              </p:ext>
            </p:extLst>
          </p:nvPr>
        </p:nvGraphicFramePr>
        <p:xfrm>
          <a:off x="34312" y="1991745"/>
          <a:ext cx="8387999" cy="4729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26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675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92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Interface - Advantages, Syntax &amp; Example. Packages – Purpose,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Advantages. Types of Packages. List of packages. Access Modifiers. Exception handling with blocks, Errors &amp; Exception. Multithreading. Life cycle of thread. Runnable Interface. Object Type Casting. Etc.,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Collecion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Framework- Purpose,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Advantages. Types of CF. Its Classes &amp; Interfaces. Collection- List, Set, Map, Iterator 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JDBC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Its Architecture. Steps for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DataBase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Connection. Loading the drivers. Interaction with DB. Servlet – Introduction, How to Create ,Development of Servlet, Life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Cyc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le . JSP –Intro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-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duction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How to Create, Life Cycle, JSP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tags,Implicit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Objects in JSP.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DB Connectivity. Making Servlet &amp; JSP pages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38523"/>
              </p:ext>
            </p:extLst>
          </p:nvPr>
        </p:nvGraphicFramePr>
        <p:xfrm>
          <a:off x="31985" y="2151403"/>
          <a:ext cx="8387999" cy="4396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29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71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Project Topic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Research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Requirements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Design and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Search &amp; Finalize Project Topic : EV Charging Station Finder.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Gather data and requirements on existing EV charging stations and map their locations.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Create a user-friendly interface for the website.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Development &amp; Implementation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Execute the project plan and build the solution.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Build the website module by module with features like search,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updation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pw,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deletion and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CS Approval.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Develop a system to regularly update and maintain the charging station database.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1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01308"/>
              </p:ext>
            </p:extLst>
          </p:nvPr>
        </p:nvGraphicFramePr>
        <p:xfrm>
          <a:off x="31985" y="2398146"/>
          <a:ext cx="8387999" cy="2933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20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8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Testing and Quality Assurance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Monitoring and Evaluation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Project Closure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Verify that the project meets the required standards and functionality. Also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Findout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 any </a:t>
                      </a:r>
                      <a:r>
                        <a:rPr lang="en-US" baseline="0" dirty="0" err="1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bugs,defect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 occurred in project and fix it properly.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Continuously assess the project's performance and gather feedback from project guide.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Officially close the project, evaluate its success, and learn from the experience.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Languages/Platform/tools used: English, Java, HTML, CSS, Java Script, Eclipse IDE, MySQL, JDK 1.8,Xampp,Chrome etc.,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Assignments solved: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Banking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Remainder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Student Record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Console based Programs on basic concepts of Java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clipse IDE&quot; Sticker for Sale by stoorzender | Red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399" y="2886652"/>
            <a:ext cx="1178585" cy="11785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Replicate MySQL Database to Another Server - Ubiq 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9" y="5092926"/>
            <a:ext cx="2168525" cy="12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5" y="5074565"/>
            <a:ext cx="1221192" cy="12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69" y="4706473"/>
            <a:ext cx="943429" cy="16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82" y="5034731"/>
            <a:ext cx="1337582" cy="133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562</TotalTime>
  <Words>1065</Words>
  <Application>Microsoft Office PowerPoint</Application>
  <PresentationFormat>On-screen Show (4:3)</PresentationFormat>
  <Paragraphs>181</Paragraphs>
  <Slides>26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K. K. Wagh Polytechnic, Nashik. Hirabai Haridas Vidyanagari, Amrutdham, Panchavati, Nashik-422003 Department of Computer Technology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 K. Wagh Polytechnic, Nashik. Hirabai Haridas Vidyanagari, Amrutdham, Panchavati, Nashik-422003 Department of Computer Technology</dc:title>
  <dc:creator>APL-pc</dc:creator>
  <cp:lastModifiedBy>Aditya</cp:lastModifiedBy>
  <cp:revision>76</cp:revision>
  <dcterms:created xsi:type="dcterms:W3CDTF">2019-07-05T04:03:51Z</dcterms:created>
  <dcterms:modified xsi:type="dcterms:W3CDTF">2023-08-10T14:02:23Z</dcterms:modified>
</cp:coreProperties>
</file>